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7A7C62AE-B9F1-4516-B719-65BA4CA1FF89}"/>
    <pc:docChg chg="modSld">
      <pc:chgData name="Coordinacion Financiera" userId="4fbf5a871eb7e134" providerId="LiveId" clId="{7A7C62AE-B9F1-4516-B719-65BA4CA1FF89}" dt="2024-02-22T21:12:33.035" v="1" actId="20577"/>
      <pc:docMkLst>
        <pc:docMk/>
      </pc:docMkLst>
      <pc:sldChg chg="modSp mod">
        <pc:chgData name="Coordinacion Financiera" userId="4fbf5a871eb7e134" providerId="LiveId" clId="{7A7C62AE-B9F1-4516-B719-65BA4CA1FF89}" dt="2024-02-22T21:12:33.035" v="1" actId="20577"/>
        <pc:sldMkLst>
          <pc:docMk/>
          <pc:sldMk cId="2973655718" sldId="298"/>
        </pc:sldMkLst>
      </pc:sldChg>
    </pc:docChg>
  </pc:docChgLst>
  <pc:docChgLst>
    <pc:chgData name="Coordinador Financiero" userId="230f07d7-9219-4ae9-9b7a-dfa43e10f03b" providerId="ADAL" clId="{3C87D554-26F0-4BFE-B5BC-0C09D1A20F90}"/>
    <pc:docChg chg="modSld">
      <pc:chgData name="Coordinador Financiero" userId="230f07d7-9219-4ae9-9b7a-dfa43e10f03b" providerId="ADAL" clId="{3C87D554-26F0-4BFE-B5BC-0C09D1A20F90}" dt="2025-03-07T20:25:00.080" v="1" actId="6549"/>
      <pc:docMkLst>
        <pc:docMk/>
      </pc:docMkLst>
      <pc:sldChg chg="modSp mod">
        <pc:chgData name="Coordinador Financiero" userId="230f07d7-9219-4ae9-9b7a-dfa43e10f03b" providerId="ADAL" clId="{3C87D554-26F0-4BFE-B5BC-0C09D1A20F90}" dt="2025-03-07T20:25:00.080" v="1" actId="6549"/>
        <pc:sldMkLst>
          <pc:docMk/>
          <pc:sldMk cId="2973655718" sldId="298"/>
        </pc:sldMkLst>
        <pc:spChg chg="mod">
          <ac:chgData name="Coordinador Financiero" userId="230f07d7-9219-4ae9-9b7a-dfa43e10f03b" providerId="ADAL" clId="{3C87D554-26F0-4BFE-B5BC-0C09D1A20F90}" dt="2025-03-07T20:25:00.080" v="1" actId="6549"/>
          <ac:spMkLst>
            <pc:docMk/>
            <pc:sldMk cId="2973655718" sldId="298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210929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70817" y="522907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18, Ley de Acceso a la Información Pública)</a:t>
            </a:r>
          </a:p>
          <a:p>
            <a:r>
              <a:rPr lang="es-GT" sz="850" b="1" dirty="0"/>
              <a:t>LISTADO DE OBRAS EN EJECUCIÓN</a:t>
            </a:r>
          </a:p>
          <a:p>
            <a:r>
              <a:rPr lang="es-GT" sz="900" b="1" dirty="0"/>
              <a:t>Vigente período 2025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4486" y="2115327"/>
            <a:ext cx="6241773" cy="3067409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100" dirty="0"/>
            </a:br>
            <a:r>
              <a:rPr lang="es-GT" sz="2100" dirty="0"/>
              <a:t>La Asociación Deportiva Nacional de Tiro con Armas de Caza con relación al numeral 18 del artículo 10 del Capítulo segundo, Decreto No. 57-2008                            informa:</a:t>
            </a:r>
            <a:br>
              <a:rPr lang="es-GT" sz="2100" dirty="0"/>
            </a:br>
            <a:r>
              <a:rPr lang="es-GT" sz="1200" dirty="0"/>
              <a:t> </a:t>
            </a:r>
            <a:br>
              <a:rPr lang="es-GT" sz="1200" dirty="0"/>
            </a:br>
            <a:r>
              <a:rPr lang="es-GT" sz="2100" dirty="0"/>
              <a:t>que </a:t>
            </a:r>
            <a:r>
              <a:rPr lang="es-MX" sz="2100" dirty="0"/>
              <a:t>no aplica para la Asociación en virtud de </a:t>
            </a:r>
            <a:br>
              <a:rPr lang="es-MX" sz="2100" dirty="0"/>
            </a:br>
            <a:r>
              <a:rPr lang="es-MX" sz="2100" dirty="0"/>
              <a:t>que no tiene obras en ejecución o ejecutadas total                        o parcialmente con fondos públicos,                                                   o con recursos provenientes de préstamos</a:t>
            </a:r>
            <a:br>
              <a:rPr lang="es-MX" sz="2100" dirty="0"/>
            </a:br>
            <a:r>
              <a:rPr lang="es-MX" sz="2100" dirty="0"/>
              <a:t>otorgados a cualquiera de las entidades del Estado,                         y no ha efectuado contratos de esta naturaleza.</a:t>
            </a:r>
            <a:endParaRPr lang="es-GT" sz="2100" dirty="0"/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133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55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3138</TotalTime>
  <Words>117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18 del artículo 10 del Capítulo segundo, Decreto No. 57-2008                            informa:   que no aplica para la Asociación en virtud de  que no tiene obras en ejecución o ejecutadas total                        o parcialmente con fondos públicos,                                                   o con recursos provenientes de préstamos otorgados a cualquiera de las entidades del Estado,                         y no ha efectuado contratos de esta naturaleza.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212</cp:revision>
  <cp:lastPrinted>2020-02-24T22:20:20Z</cp:lastPrinted>
  <dcterms:created xsi:type="dcterms:W3CDTF">2017-06-09T21:20:02Z</dcterms:created>
  <dcterms:modified xsi:type="dcterms:W3CDTF">2025-03-07T20:25:04Z</dcterms:modified>
</cp:coreProperties>
</file>